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0" d="100"/>
          <a:sy n="80" d="100"/>
        </p:scale>
        <p:origin x="2076" y="-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192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4128D-4C48-44F5-8CA9-3DEEC19BC03E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33747-E797-4D46-BCF7-FA3DBEECC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4036E-91EB-48CA-86A8-B47966B72D3C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F6BF1-A5AF-4C59-82BB-F453774C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2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19002" y="535236"/>
            <a:ext cx="5242220" cy="1806628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5200" b="1" cap="all" baseline="0">
                <a:solidFill>
                  <a:schemeClr val="accent3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3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9565" y="2689705"/>
            <a:ext cx="2521657" cy="322599"/>
          </a:xfr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Heading 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039564" y="3020733"/>
            <a:ext cx="2521657" cy="3235606"/>
          </a:xfrm>
        </p:spPr>
        <p:txBody>
          <a:bodyPr lIns="0" tIns="0" rIns="0" bIns="0">
            <a:noAutofit/>
          </a:bodyPr>
          <a:lstStyle>
            <a:lvl1pPr marL="182880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1pPr>
            <a:lvl2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2pPr>
            <a:lvl3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3pPr>
            <a:lvl4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4pPr>
            <a:lvl5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5pPr>
            <a:lvl6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6pPr>
            <a:lvl7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7pPr>
            <a:lvl8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8pPr>
            <a:lvl9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319002" y="2743200"/>
            <a:ext cx="2340864" cy="351313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319002" y="6385715"/>
            <a:ext cx="2340864" cy="182354"/>
          </a:xfr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800" b="1" i="1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caption here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319002" y="7024685"/>
            <a:ext cx="5242220" cy="3225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600" cap="none" baseline="0">
                <a:solidFill>
                  <a:schemeClr val="accent3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Event date and time</a:t>
            </a:r>
            <a:endParaRPr lang="en-US" dirty="0"/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319002" y="7378973"/>
            <a:ext cx="5242220" cy="3225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00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Event Address, City, ST  ZIP Code</a:t>
            </a:r>
            <a:endParaRPr lang="en-US" dirty="0"/>
          </a:p>
        </p:txBody>
      </p:sp>
      <p:sp>
        <p:nvSpPr>
          <p:cNvPr id="3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2356147" y="8907958"/>
            <a:ext cx="2452124" cy="122505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000" b="1" cap="all" baseline="0">
                <a:solidFill>
                  <a:schemeClr val="accent3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2356147" y="9038256"/>
            <a:ext cx="2452124" cy="3225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85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Address, City, ST  ZIP CODE</a:t>
            </a:r>
          </a:p>
          <a:p>
            <a:pPr lvl="0"/>
            <a:r>
              <a:rPr lang="en-US" dirty="0" smtClean="0"/>
              <a:t>Telephone | Email Address | Web Address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19002" y="535236"/>
            <a:ext cx="5242219" cy="18066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9565" y="2689705"/>
            <a:ext cx="2521657" cy="6085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85000"/>
        </a:lnSpc>
        <a:spcBef>
          <a:spcPct val="0"/>
        </a:spcBef>
        <a:buNone/>
        <a:defRPr sz="5200" b="1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yourgrange.co.uk/" TargetMode="External"/><Relationship Id="rId2" Type="http://schemas.openxmlformats.org/officeDocument/2006/relationships/hyperlink" Target="http://www.facebook.com/thegrangedaventry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>
          <a:xfrm>
            <a:off x="1319002" y="995566"/>
            <a:ext cx="5242220" cy="1807792"/>
          </a:xfrm>
        </p:spPr>
        <p:txBody>
          <a:bodyPr/>
          <a:lstStyle/>
          <a:p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B050"/>
                </a:solidFill>
              </a:rPr>
              <a:t>DO IT FOR THE GRANGE</a:t>
            </a:r>
          </a:p>
          <a:p>
            <a:endParaRPr lang="en-US" sz="4000" dirty="0"/>
          </a:p>
          <a:p>
            <a:endParaRPr lang="en-US" sz="4000" dirty="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6"/>
          </p:nvPr>
        </p:nvSpPr>
        <p:spPr>
          <a:xfrm>
            <a:off x="3940112" y="1751082"/>
            <a:ext cx="2521657" cy="604886"/>
          </a:xfrm>
        </p:spPr>
        <p:txBody>
          <a:bodyPr/>
          <a:lstStyle/>
          <a:p>
            <a:r>
              <a:rPr lang="en-US" sz="2400" dirty="0" smtClean="0">
                <a:solidFill>
                  <a:srgbClr val="FF0000"/>
                </a:solidFill>
              </a:rPr>
              <a:t>    Clean – Up Event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7"/>
          </p:nvPr>
        </p:nvSpPr>
        <p:spPr>
          <a:xfrm>
            <a:off x="4039564" y="2505433"/>
            <a:ext cx="2879396" cy="3966866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 </a:t>
            </a:r>
            <a:r>
              <a:rPr lang="en-US" sz="1200" dirty="0" smtClean="0"/>
              <a:t>     Come along and have some fun</a:t>
            </a:r>
          </a:p>
          <a:p>
            <a:r>
              <a:rPr lang="en-US" sz="1200" dirty="0" smtClean="0"/>
              <a:t>A great opportunity to meet other residents and make new friends</a:t>
            </a:r>
          </a:p>
          <a:p>
            <a:r>
              <a:rPr lang="en-US" sz="1200" dirty="0" smtClean="0"/>
              <a:t>Mayor Wendy Randall will be opening the event which will involve</a:t>
            </a:r>
          </a:p>
          <a:p>
            <a:r>
              <a:rPr lang="en-US" sz="1200" dirty="0" smtClean="0"/>
              <a:t>Litter picking </a:t>
            </a:r>
          </a:p>
          <a:p>
            <a:r>
              <a:rPr lang="en-US" sz="1200" dirty="0"/>
              <a:t>S</a:t>
            </a:r>
            <a:r>
              <a:rPr lang="en-US" sz="1200" dirty="0" smtClean="0"/>
              <a:t>weeping </a:t>
            </a:r>
          </a:p>
          <a:p>
            <a:r>
              <a:rPr lang="en-US" sz="1200" dirty="0"/>
              <a:t>P</a:t>
            </a:r>
            <a:r>
              <a:rPr lang="en-US" sz="1200" dirty="0" smtClean="0"/>
              <a:t>lanting bulbs</a:t>
            </a:r>
          </a:p>
          <a:p>
            <a:r>
              <a:rPr lang="en-US" sz="1200" dirty="0" smtClean="0"/>
              <a:t>Kids love litter picking</a:t>
            </a:r>
          </a:p>
          <a:p>
            <a:r>
              <a:rPr lang="en-US" sz="1200" dirty="0">
                <a:hlinkClick r:id="rId2"/>
              </a:rPr>
              <a:t>www.facebook.com/thegrangedaventry</a:t>
            </a:r>
            <a:r>
              <a:rPr lang="en-US" sz="1200" dirty="0" smtClean="0">
                <a:hlinkClick r:id="rId2"/>
              </a:rPr>
              <a:t>/</a:t>
            </a:r>
            <a:endParaRPr lang="en-US" sz="1200" dirty="0" smtClean="0"/>
          </a:p>
          <a:p>
            <a:r>
              <a:rPr lang="en-US" sz="1200" dirty="0">
                <a:hlinkClick r:id="rId3"/>
              </a:rPr>
              <a:t>http://yourgrange.co.uk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</a:p>
          <a:p>
            <a:endParaRPr lang="en-US" sz="1200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70" name="Picture Placeholder 69" descr="Photo of person from waist down dressed in blue jeans, gloves, and plastic shoes, holding small gardening rake. Metal bucket full of colored leaves to the side." title="Sample Picture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41345" y="1996440"/>
            <a:ext cx="2340864" cy="3872666"/>
          </a:xfrm>
        </p:spPr>
      </p:pic>
      <p:sp>
        <p:nvSpPr>
          <p:cNvPr id="66" name="Text Placeholder 65"/>
          <p:cNvSpPr>
            <a:spLocks noGrp="1"/>
          </p:cNvSpPr>
          <p:nvPr>
            <p:ph type="body" sz="quarter" idx="14"/>
          </p:nvPr>
        </p:nvSpPr>
        <p:spPr>
          <a:xfrm>
            <a:off x="1319002" y="5967026"/>
            <a:ext cx="2340864" cy="723334"/>
          </a:xfrm>
        </p:spPr>
        <p:txBody>
          <a:bodyPr/>
          <a:lstStyle/>
          <a:p>
            <a:r>
              <a:rPr lang="en-US" sz="1800" dirty="0" smtClean="0">
                <a:solidFill>
                  <a:srgbClr val="002060"/>
                </a:solidFill>
              </a:rPr>
              <a:t>Clean For The Queen</a:t>
            </a:r>
          </a:p>
          <a:p>
            <a:r>
              <a:rPr lang="en-US" sz="1800" dirty="0" smtClean="0">
                <a:solidFill>
                  <a:srgbClr val="002060"/>
                </a:solidFill>
              </a:rPr>
              <a:t>Keep Britain Tidy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 smtClean="0"/>
              <a:t>Saturday March 5</a:t>
            </a:r>
            <a:r>
              <a:rPr lang="en-US" b="1" baseline="30000" dirty="0" smtClean="0"/>
              <a:t>th</a:t>
            </a:r>
            <a:r>
              <a:rPr lang="en-US" b="1" dirty="0" smtClean="0"/>
              <a:t> @2pm</a:t>
            </a:r>
            <a:endParaRPr lang="en-US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Pike &amp; Eel - Tamar Square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8"/>
          </p:nvPr>
        </p:nvSpPr>
        <p:spPr>
          <a:xfrm>
            <a:off x="2356147" y="8907958"/>
            <a:ext cx="2452124" cy="342722"/>
          </a:xfrm>
        </p:spPr>
        <p:txBody>
          <a:bodyPr/>
          <a:lstStyle/>
          <a:p>
            <a:r>
              <a:rPr lang="en-US" sz="1200" dirty="0" smtClean="0"/>
              <a:t>Grange Community</a:t>
            </a:r>
            <a:endParaRPr lang="en-US" sz="1200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9"/>
          </p:nvPr>
        </p:nvSpPr>
        <p:spPr>
          <a:xfrm>
            <a:off x="2356147" y="9113520"/>
            <a:ext cx="2452124" cy="247335"/>
          </a:xfrm>
        </p:spPr>
        <p:txBody>
          <a:bodyPr/>
          <a:lstStyle/>
          <a:p>
            <a:pPr lvl="0"/>
            <a:r>
              <a:rPr lang="en-US" dirty="0" smtClean="0"/>
              <a:t>Tel: 07592054206</a:t>
            </a:r>
            <a:endParaRPr lang="en-US" dirty="0"/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886" y="8907958"/>
            <a:ext cx="714954" cy="45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</p:sld>
</file>

<file path=ppt/theme/theme1.xml><?xml version="1.0" encoding="utf-8"?>
<a:theme xmlns:a="http://schemas.openxmlformats.org/drawingml/2006/main" name="Small Business Flyer 8.5 x 11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mall_Business_Flyer_Green.potx" id="{11D0BFC0-04B7-4198-90A5-6FB31FF73AE7}" vid="{9F50C507-9E74-4FD3-B58D-57425D660260}"/>
    </a:ext>
  </a:extLst>
</a:theme>
</file>

<file path=ppt/theme/theme2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96671C1-28F2-4FE1-8AA2-9C01CCC10A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Small business flyer (green design)</Template>
  <TotalTime>0</TotalTime>
  <Words>79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Small Business Flyer 8.5 x 11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2016-02-05T18:39:06Z</dcterms:created>
  <dcterms:modified xsi:type="dcterms:W3CDTF">2016-02-05T22:38:00Z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TC038960659991</vt:lpwstr>
  </property>
</Properties>
</file>